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1" r:id="rId3"/>
    <p:sldId id="263" r:id="rId4"/>
    <p:sldId id="258" r:id="rId5"/>
    <p:sldId id="259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6" autoAdjust="0"/>
    <p:restoredTop sz="94660"/>
  </p:normalViewPr>
  <p:slideViewPr>
    <p:cSldViewPr snapToGrid="0" showGuides="1">
      <p:cViewPr>
        <p:scale>
          <a:sx n="85" d="100"/>
          <a:sy n="85" d="100"/>
        </p:scale>
        <p:origin x="30" y="11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25527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42591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25606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826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0628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560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7766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1498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69919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234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3873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2FF885-CAC1-4DE3-8983-058B23E5DB7E}" type="datetimeFigureOut">
              <a:rPr lang="en-US" smtClean="0"/>
              <a:t>4/25/2017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01D2C-0931-4D8B-9B7D-43EF027E123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6335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47" t="6244" b="7302"/>
          <a:stretch/>
        </p:blipFill>
        <p:spPr>
          <a:xfrm>
            <a:off x="67318" y="0"/>
            <a:ext cx="5733750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885118" y="6550223"/>
            <a:ext cx="1259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Sim et al. 2012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22618" y="0"/>
            <a:ext cx="457365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37743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229" y="0"/>
            <a:ext cx="5395718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899287" y="6614436"/>
            <a:ext cx="1259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Sim et al. 2012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14069" y="0"/>
            <a:ext cx="454051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95391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38" y="0"/>
            <a:ext cx="5186069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907558" y="6550223"/>
            <a:ext cx="125931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Sim et al. 2012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6931" y="0"/>
            <a:ext cx="455283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4186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305" y="433573"/>
            <a:ext cx="5719514" cy="55564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58749" y="5940572"/>
            <a:ext cx="156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 et al. 2012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22734" y="134416"/>
            <a:ext cx="1130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Vintage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997446"/>
            <a:ext cx="5810700" cy="462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0436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3761" y="503748"/>
            <a:ext cx="5322048" cy="5188543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2258749" y="5940572"/>
            <a:ext cx="15668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Sim et al. 2012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522734" y="134416"/>
            <a:ext cx="113082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Vintage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60650" y="1078694"/>
            <a:ext cx="5473374" cy="4407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29312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27</Words>
  <Application>Microsoft Office PowerPoint</Application>
  <PresentationFormat>Widescreen</PresentationFormat>
  <Paragraphs>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james mcnellie</dc:creator>
  <cp:lastModifiedBy>james mcnellie</cp:lastModifiedBy>
  <cp:revision>6</cp:revision>
  <dcterms:created xsi:type="dcterms:W3CDTF">2017-04-25T05:25:37Z</dcterms:created>
  <dcterms:modified xsi:type="dcterms:W3CDTF">2017-04-25T06:12:26Z</dcterms:modified>
</cp:coreProperties>
</file>

<file path=docProps/thumbnail.jpeg>
</file>